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FCFF-1787-48A9-A854-A11F2CC92EC9}" type="datetimeFigureOut">
              <a:rPr lang="pt-BR" smtClean="0"/>
              <a:pPr/>
              <a:t>26/06/2013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5D1226-5B2F-4B9B-B6CC-558CE0C0FCD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FCFF-1787-48A9-A854-A11F2CC92EC9}" type="datetimeFigureOut">
              <a:rPr lang="pt-BR" smtClean="0"/>
              <a:pPr/>
              <a:t>26/06/2013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1226-5B2F-4B9B-B6CC-558CE0C0FCD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D5D1226-5B2F-4B9B-B6CC-558CE0C0FCD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FCFF-1787-48A9-A854-A11F2CC92EC9}" type="datetimeFigureOut">
              <a:rPr lang="pt-BR" smtClean="0"/>
              <a:pPr/>
              <a:t>26/06/2013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FCFF-1787-48A9-A854-A11F2CC92EC9}" type="datetimeFigureOut">
              <a:rPr lang="pt-BR" smtClean="0"/>
              <a:pPr/>
              <a:t>26/06/2013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D5D1226-5B2F-4B9B-B6CC-558CE0C0FCD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FCFF-1787-48A9-A854-A11F2CC92EC9}" type="datetimeFigureOut">
              <a:rPr lang="pt-BR" smtClean="0"/>
              <a:pPr/>
              <a:t>26/06/2013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5D1226-5B2F-4B9B-B6CC-558CE0C0FCD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2CAFCFF-1787-48A9-A854-A11F2CC92EC9}" type="datetimeFigureOut">
              <a:rPr lang="pt-BR" smtClean="0"/>
              <a:pPr/>
              <a:t>26/06/2013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1226-5B2F-4B9B-B6CC-558CE0C0FCD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FCFF-1787-48A9-A854-A11F2CC92EC9}" type="datetimeFigureOut">
              <a:rPr lang="pt-BR" smtClean="0"/>
              <a:pPr/>
              <a:t>26/06/2013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D5D1226-5B2F-4B9B-B6CC-558CE0C0FCD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FCFF-1787-48A9-A854-A11F2CC92EC9}" type="datetimeFigureOut">
              <a:rPr lang="pt-BR" smtClean="0"/>
              <a:pPr/>
              <a:t>26/06/2013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D5D1226-5B2F-4B9B-B6CC-558CE0C0FCD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FCFF-1787-48A9-A854-A11F2CC92EC9}" type="datetimeFigureOut">
              <a:rPr lang="pt-BR" smtClean="0"/>
              <a:pPr/>
              <a:t>26/06/2013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5D1226-5B2F-4B9B-B6CC-558CE0C0FCD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5D1226-5B2F-4B9B-B6CC-558CE0C0FCD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FCFF-1787-48A9-A854-A11F2CC92EC9}" type="datetimeFigureOut">
              <a:rPr lang="pt-BR" smtClean="0"/>
              <a:pPr/>
              <a:t>26/06/2013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D5D1226-5B2F-4B9B-B6CC-558CE0C0FCD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2CAFCFF-1787-48A9-A854-A11F2CC92EC9}" type="datetimeFigureOut">
              <a:rPr lang="pt-BR" smtClean="0"/>
              <a:pPr/>
              <a:t>26/06/2013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2CAFCFF-1787-48A9-A854-A11F2CC92EC9}" type="datetimeFigureOut">
              <a:rPr lang="pt-BR" smtClean="0"/>
              <a:pPr/>
              <a:t>26/06/2013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5D1226-5B2F-4B9B-B6CC-558CE0C0FCD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86116" y="3714752"/>
            <a:ext cx="5543544" cy="2214578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err="1" smtClean="0"/>
              <a:t>Vogel</a:t>
            </a:r>
            <a:r>
              <a:rPr lang="pt-BR" dirty="0" smtClean="0"/>
              <a:t>, Karen</a:t>
            </a:r>
          </a:p>
          <a:p>
            <a:r>
              <a:rPr lang="pt-BR" dirty="0" err="1" smtClean="0"/>
              <a:t>University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São Paulo</a:t>
            </a:r>
          </a:p>
          <a:p>
            <a:r>
              <a:rPr lang="pt-BR" dirty="0" err="1" smtClean="0"/>
              <a:t>Brazil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err="1" smtClean="0"/>
              <a:t>Presenter</a:t>
            </a:r>
            <a:r>
              <a:rPr lang="pt-BR" dirty="0" smtClean="0"/>
              <a:t>: </a:t>
            </a:r>
            <a:r>
              <a:rPr lang="pt-BR" dirty="0" err="1" smtClean="0"/>
              <a:t>Saban</a:t>
            </a:r>
            <a:r>
              <a:rPr lang="pt-BR" dirty="0" smtClean="0"/>
              <a:t>, </a:t>
            </a:r>
            <a:r>
              <a:rPr lang="pt-BR" dirty="0" err="1" smtClean="0"/>
              <a:t>Michaele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ACT</a:t>
            </a:r>
            <a:r>
              <a:rPr lang="pt-BR" sz="3200" dirty="0" smtClean="0"/>
              <a:t> as a </a:t>
            </a:r>
            <a:r>
              <a:rPr lang="pt-BR" sz="3200" b="1" dirty="0" err="1" smtClean="0"/>
              <a:t>brief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intervention</a:t>
            </a:r>
            <a:r>
              <a:rPr lang="pt-BR" sz="3200" dirty="0" smtClean="0"/>
              <a:t>: </a:t>
            </a:r>
            <a:br>
              <a:rPr lang="pt-BR" sz="3200" dirty="0" smtClean="0"/>
            </a:br>
            <a:r>
              <a:rPr lang="pt-BR" sz="3200" dirty="0" smtClean="0"/>
              <a:t>1 </a:t>
            </a:r>
            <a:r>
              <a:rPr lang="pt-BR" sz="3200" dirty="0" err="1" smtClean="0"/>
              <a:t>verus</a:t>
            </a:r>
            <a:r>
              <a:rPr lang="pt-BR" sz="3200" dirty="0" smtClean="0"/>
              <a:t> 7 </a:t>
            </a:r>
            <a:r>
              <a:rPr lang="pt-BR" sz="3200" dirty="0" err="1" smtClean="0"/>
              <a:t>sessions</a:t>
            </a:r>
            <a:r>
              <a:rPr lang="pt-BR" sz="3200" dirty="0" smtClean="0"/>
              <a:t> to </a:t>
            </a:r>
            <a:r>
              <a:rPr lang="pt-BR" sz="3200" dirty="0" err="1" smtClean="0"/>
              <a:t>treat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err="1" smtClean="0"/>
              <a:t>phobia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of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enclosed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spaces</a:t>
            </a:r>
            <a:endParaRPr lang="pt-BR" sz="3200" b="1" dirty="0"/>
          </a:p>
        </p:txBody>
      </p:sp>
      <p:pic>
        <p:nvPicPr>
          <p:cNvPr id="4" name="Imagem 3" descr="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429000"/>
            <a:ext cx="2565400" cy="238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Phobia</a:t>
            </a:r>
            <a:r>
              <a:rPr lang="pt-BR" dirty="0" smtClean="0"/>
              <a:t> </a:t>
            </a:r>
            <a:r>
              <a:rPr lang="pt-BR" dirty="0" err="1" smtClean="0"/>
              <a:t>enclosed</a:t>
            </a:r>
            <a:r>
              <a:rPr lang="pt-BR" dirty="0" smtClean="0"/>
              <a:t> </a:t>
            </a:r>
            <a:r>
              <a:rPr lang="pt-BR" dirty="0" err="1" smtClean="0"/>
              <a:t>spaces</a:t>
            </a:r>
            <a:endParaRPr lang="pt-BR" dirty="0"/>
          </a:p>
        </p:txBody>
      </p:sp>
      <p:pic>
        <p:nvPicPr>
          <p:cNvPr id="4" name="Imagem 3" descr="claustro 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025" y="3643314"/>
            <a:ext cx="3660837" cy="2376486"/>
          </a:xfrm>
          <a:prstGeom prst="rect">
            <a:avLst/>
          </a:prstGeom>
        </p:spPr>
      </p:pic>
      <p:pic>
        <p:nvPicPr>
          <p:cNvPr id="5" name="Imagem 4" descr="claustro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071546"/>
            <a:ext cx="3060700" cy="2425700"/>
          </a:xfrm>
          <a:prstGeom prst="rect">
            <a:avLst/>
          </a:prstGeom>
        </p:spPr>
      </p:pic>
      <p:pic>
        <p:nvPicPr>
          <p:cNvPr id="6" name="Imagem 5" descr="Claustro 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571876"/>
            <a:ext cx="4114801" cy="266919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143372" y="15716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Avoidance</a:t>
            </a:r>
            <a:r>
              <a:rPr lang="en-US" dirty="0" smtClean="0"/>
              <a:t> </a:t>
            </a:r>
            <a:r>
              <a:rPr lang="en-US" dirty="0"/>
              <a:t>of restraint, confinement and </a:t>
            </a:r>
            <a:r>
              <a:rPr lang="en-US" dirty="0" smtClean="0"/>
              <a:t>   	asphyxiation </a:t>
            </a:r>
            <a:r>
              <a:rPr lang="en-US" dirty="0"/>
              <a:t>situations</a:t>
            </a:r>
            <a:endParaRPr lang="pt-BR" dirty="0"/>
          </a:p>
        </p:txBody>
      </p:sp>
      <p:sp>
        <p:nvSpPr>
          <p:cNvPr id="8" name="Seta para baixo 7"/>
          <p:cNvSpPr/>
          <p:nvPr/>
        </p:nvSpPr>
        <p:spPr>
          <a:xfrm>
            <a:off x="6357950" y="2357430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786182" y="2786058"/>
            <a:ext cx="557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Fear</a:t>
            </a:r>
            <a:r>
              <a:rPr lang="pt-BR" b="1" dirty="0" smtClean="0"/>
              <a:t> </a:t>
            </a:r>
            <a:r>
              <a:rPr lang="pt-BR" b="1" dirty="0" err="1" smtClean="0"/>
              <a:t>of</a:t>
            </a:r>
            <a:r>
              <a:rPr lang="pt-BR" b="1" dirty="0" smtClean="0"/>
              <a:t> </a:t>
            </a:r>
            <a:r>
              <a:rPr lang="pt-BR" b="1" dirty="0" err="1" smtClean="0"/>
              <a:t>not</a:t>
            </a:r>
            <a:r>
              <a:rPr lang="pt-BR" b="1" dirty="0" smtClean="0"/>
              <a:t> </a:t>
            </a:r>
            <a:r>
              <a:rPr lang="pt-BR" b="1" dirty="0" err="1" smtClean="0"/>
              <a:t>being</a:t>
            </a:r>
            <a:r>
              <a:rPr lang="pt-BR" b="1" dirty="0" smtClean="0"/>
              <a:t> </a:t>
            </a:r>
            <a:r>
              <a:rPr lang="pt-BR" b="1" dirty="0" err="1" smtClean="0"/>
              <a:t>able</a:t>
            </a:r>
            <a:r>
              <a:rPr lang="pt-BR" b="1" dirty="0" smtClean="0"/>
              <a:t> to </a:t>
            </a:r>
            <a:r>
              <a:rPr lang="pt-BR" b="1" dirty="0" err="1" smtClean="0"/>
              <a:t>leave</a:t>
            </a:r>
            <a:r>
              <a:rPr lang="pt-BR" b="1" dirty="0" smtClean="0"/>
              <a:t> </a:t>
            </a:r>
            <a:r>
              <a:rPr lang="pt-BR" b="1" dirty="0" err="1" smtClean="0"/>
              <a:t>the</a:t>
            </a:r>
            <a:r>
              <a:rPr lang="pt-BR" b="1" dirty="0" smtClean="0"/>
              <a:t> </a:t>
            </a:r>
            <a:r>
              <a:rPr lang="pt-BR" b="1" dirty="0" err="1" smtClean="0"/>
              <a:t>situation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Our</a:t>
            </a:r>
            <a:r>
              <a:rPr lang="pt-BR" dirty="0" smtClean="0"/>
              <a:t> </a:t>
            </a:r>
            <a:r>
              <a:rPr lang="pt-BR" dirty="0" err="1" smtClean="0"/>
              <a:t>study</a:t>
            </a:r>
            <a:r>
              <a:rPr lang="pt-BR" dirty="0" smtClean="0"/>
              <a:t>: </a:t>
            </a:r>
            <a:r>
              <a:rPr lang="pt-BR" dirty="0" err="1" smtClean="0"/>
              <a:t>fear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MRI</a:t>
            </a:r>
            <a:endParaRPr lang="pt-BR" dirty="0"/>
          </a:p>
        </p:txBody>
      </p:sp>
      <p:pic>
        <p:nvPicPr>
          <p:cNvPr id="5" name="Espaço Reservado para Conteúdo 4" descr="1 - fot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46387" y="1527175"/>
            <a:ext cx="341471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Randomized</a:t>
            </a:r>
            <a:r>
              <a:rPr lang="pt-BR" dirty="0" smtClean="0"/>
              <a:t> </a:t>
            </a:r>
            <a:r>
              <a:rPr lang="pt-BR" dirty="0" err="1" smtClean="0"/>
              <a:t>Controled</a:t>
            </a:r>
            <a:r>
              <a:rPr lang="pt-BR" dirty="0" smtClean="0"/>
              <a:t> Trial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071802" y="1785926"/>
            <a:ext cx="307183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26 </a:t>
            </a:r>
            <a:r>
              <a:rPr lang="pt-BR" sz="2400" dirty="0" err="1" smtClean="0"/>
              <a:t>participants</a:t>
            </a:r>
            <a:endParaRPr lang="pt-BR" sz="2400" dirty="0"/>
          </a:p>
        </p:txBody>
      </p:sp>
      <p:cxnSp>
        <p:nvCxnSpPr>
          <p:cNvPr id="6" name="Conector de seta reta 5"/>
          <p:cNvCxnSpPr/>
          <p:nvPr/>
        </p:nvCxnSpPr>
        <p:spPr>
          <a:xfrm rot="10800000" flipV="1">
            <a:off x="3428992" y="3286124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4857752" y="3286124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1428728" y="4500570"/>
            <a:ext cx="221457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 </a:t>
            </a:r>
            <a:r>
              <a:rPr lang="pt-BR" dirty="0" err="1" smtClean="0"/>
              <a:t>session</a:t>
            </a:r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>N=13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500694" y="4500570"/>
            <a:ext cx="221457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7 </a:t>
            </a:r>
            <a:r>
              <a:rPr lang="pt-BR" dirty="0" err="1" smtClean="0"/>
              <a:t>session</a:t>
            </a:r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>N= 13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785918" y="6215082"/>
            <a:ext cx="5783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Brief   ACT  Protocols from:  </a:t>
            </a:r>
            <a:r>
              <a:rPr lang="en-US" dirty="0" err="1" smtClean="0"/>
              <a:t>Páez</a:t>
            </a:r>
            <a:r>
              <a:rPr lang="en-US" dirty="0" smtClean="0"/>
              <a:t>-</a:t>
            </a:r>
            <a:r>
              <a:rPr lang="en-US" dirty="0" err="1" smtClean="0"/>
              <a:t>Blarrina</a:t>
            </a:r>
            <a:r>
              <a:rPr lang="en-US" dirty="0" smtClean="0"/>
              <a:t> </a:t>
            </a:r>
            <a:r>
              <a:rPr lang="en-US" dirty="0"/>
              <a:t>et al. (2008)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Results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1) ACT as a </a:t>
            </a:r>
            <a:r>
              <a:rPr lang="pt-BR" dirty="0" err="1" smtClean="0"/>
              <a:t>brief</a:t>
            </a:r>
            <a:r>
              <a:rPr lang="pt-BR" dirty="0" smtClean="0"/>
              <a:t> </a:t>
            </a:r>
            <a:r>
              <a:rPr lang="pt-BR" dirty="0" err="1" smtClean="0"/>
              <a:t>intervention</a:t>
            </a:r>
            <a:r>
              <a:rPr lang="pt-BR" dirty="0" smtClean="0"/>
              <a:t> </a:t>
            </a:r>
            <a:r>
              <a:rPr lang="pt-BR" dirty="0" err="1" smtClean="0"/>
              <a:t>was</a:t>
            </a:r>
            <a:r>
              <a:rPr lang="pt-BR" dirty="0" smtClean="0"/>
              <a:t> </a:t>
            </a:r>
            <a:r>
              <a:rPr lang="pt-BR" dirty="0" err="1" smtClean="0"/>
              <a:t>effective</a:t>
            </a:r>
            <a:r>
              <a:rPr lang="pt-BR" dirty="0" smtClean="0"/>
              <a:t> to </a:t>
            </a:r>
            <a:r>
              <a:rPr lang="pt-BR" dirty="0" err="1" smtClean="0"/>
              <a:t>treat</a:t>
            </a:r>
            <a:endParaRPr lang="pt-BR" dirty="0" smtClean="0"/>
          </a:p>
          <a:p>
            <a:pPr>
              <a:buNone/>
            </a:pPr>
            <a:r>
              <a:rPr lang="pt-BR" dirty="0" err="1" smtClean="0"/>
              <a:t>fear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enclosed</a:t>
            </a:r>
            <a:r>
              <a:rPr lang="pt-BR" dirty="0" smtClean="0"/>
              <a:t> </a:t>
            </a:r>
            <a:r>
              <a:rPr lang="pt-BR" dirty="0" err="1" smtClean="0"/>
              <a:t>spaces</a:t>
            </a:r>
            <a:r>
              <a:rPr lang="pt-BR" dirty="0" smtClean="0"/>
              <a:t> !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2) 7 </a:t>
            </a:r>
            <a:r>
              <a:rPr lang="pt-BR" dirty="0" err="1" smtClean="0"/>
              <a:t>sessions</a:t>
            </a:r>
            <a:r>
              <a:rPr lang="pt-BR" dirty="0" smtClean="0"/>
              <a:t>:  92 %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participants</a:t>
            </a:r>
            <a:r>
              <a:rPr lang="pt-BR" dirty="0" smtClean="0"/>
              <a:t> </a:t>
            </a:r>
            <a:r>
              <a:rPr lang="pt-BR" dirty="0" err="1" smtClean="0"/>
              <a:t>were</a:t>
            </a:r>
            <a:r>
              <a:rPr lang="pt-BR" dirty="0" smtClean="0"/>
              <a:t> </a:t>
            </a:r>
            <a:r>
              <a:rPr lang="pt-BR" dirty="0" err="1" smtClean="0"/>
              <a:t>able</a:t>
            </a:r>
            <a:r>
              <a:rPr lang="pt-BR" dirty="0" smtClean="0"/>
              <a:t> to do a  30 minute exame </a:t>
            </a:r>
            <a:r>
              <a:rPr lang="pt-BR" u="sng" dirty="0" err="1" smtClean="0"/>
              <a:t>without</a:t>
            </a:r>
            <a:r>
              <a:rPr lang="pt-BR" u="sng" dirty="0" smtClean="0"/>
              <a:t> </a:t>
            </a:r>
            <a:r>
              <a:rPr lang="pt-BR" u="sng" dirty="0" err="1" smtClean="0"/>
              <a:t>anesthesia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3) More </a:t>
            </a:r>
            <a:r>
              <a:rPr lang="pt-BR" dirty="0" err="1" smtClean="0"/>
              <a:t>than</a:t>
            </a:r>
            <a:r>
              <a:rPr lang="pt-BR" dirty="0" smtClean="0"/>
              <a:t> </a:t>
            </a:r>
            <a:r>
              <a:rPr lang="pt-BR" dirty="0" err="1" smtClean="0"/>
              <a:t>one</a:t>
            </a:r>
            <a:r>
              <a:rPr lang="pt-BR" dirty="0" smtClean="0"/>
              <a:t> </a:t>
            </a:r>
            <a:r>
              <a:rPr lang="pt-BR" dirty="0" err="1" smtClean="0"/>
              <a:t>session</a:t>
            </a:r>
            <a:r>
              <a:rPr lang="pt-BR" dirty="0" smtClean="0"/>
              <a:t> is </a:t>
            </a:r>
            <a:r>
              <a:rPr lang="pt-BR" dirty="0" err="1" smtClean="0"/>
              <a:t>required</a:t>
            </a:r>
            <a:r>
              <a:rPr lang="pt-BR" dirty="0" smtClean="0"/>
              <a:t> for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treatment</a:t>
            </a:r>
            <a:r>
              <a:rPr lang="pt-BR" dirty="0" smtClean="0"/>
              <a:t>.    </a:t>
            </a:r>
            <a:r>
              <a:rPr lang="pt-BR" dirty="0" err="1" smtClean="0"/>
              <a:t>The</a:t>
            </a:r>
            <a:r>
              <a:rPr lang="pt-BR" dirty="0" smtClean="0"/>
              <a:t> 1 </a:t>
            </a:r>
            <a:r>
              <a:rPr lang="pt-BR" dirty="0" err="1" smtClean="0"/>
              <a:t>session</a:t>
            </a:r>
            <a:r>
              <a:rPr lang="pt-BR" dirty="0" smtClean="0"/>
              <a:t> </a:t>
            </a:r>
            <a:r>
              <a:rPr lang="pt-BR" dirty="0" err="1" smtClean="0"/>
              <a:t>protocol</a:t>
            </a:r>
            <a:r>
              <a:rPr lang="pt-BR" dirty="0" smtClean="0"/>
              <a:t> </a:t>
            </a:r>
            <a:r>
              <a:rPr lang="pt-BR" dirty="0" err="1" smtClean="0"/>
              <a:t>results</a:t>
            </a:r>
            <a:r>
              <a:rPr lang="pt-BR" dirty="0" smtClean="0"/>
              <a:t> </a:t>
            </a:r>
            <a:r>
              <a:rPr lang="pt-BR" dirty="0" err="1" smtClean="0"/>
              <a:t>were</a:t>
            </a:r>
            <a:r>
              <a:rPr lang="pt-BR" dirty="0" smtClean="0"/>
              <a:t> </a:t>
            </a:r>
            <a:r>
              <a:rPr lang="pt-BR" dirty="0" err="1" smtClean="0"/>
              <a:t>not</a:t>
            </a:r>
            <a:r>
              <a:rPr lang="pt-BR" dirty="0" smtClean="0"/>
              <a:t> </a:t>
            </a:r>
            <a:r>
              <a:rPr lang="pt-BR" dirty="0" err="1" smtClean="0"/>
              <a:t>significant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Thank</a:t>
            </a:r>
            <a:r>
              <a:rPr lang="pt-BR" dirty="0" smtClean="0"/>
              <a:t> </a:t>
            </a:r>
            <a:r>
              <a:rPr lang="pt-BR" dirty="0" err="1" smtClean="0"/>
              <a:t>you</a:t>
            </a:r>
            <a:r>
              <a:rPr lang="pt-BR" dirty="0" smtClean="0"/>
              <a:t>!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857356" y="4786322"/>
            <a:ext cx="57118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 err="1" smtClean="0"/>
              <a:t>Thanks</a:t>
            </a:r>
            <a:r>
              <a:rPr lang="pt-BR" sz="2000" b="1" i="1" dirty="0" smtClean="0"/>
              <a:t> MIKA for </a:t>
            </a:r>
            <a:r>
              <a:rPr lang="pt-BR" sz="2000" b="1" i="1" dirty="0" err="1" smtClean="0"/>
              <a:t>presenting</a:t>
            </a:r>
            <a:r>
              <a:rPr lang="pt-BR" sz="2000" b="1" i="1" dirty="0" smtClean="0"/>
              <a:t> </a:t>
            </a:r>
            <a:r>
              <a:rPr lang="pt-BR" sz="2000" b="1" i="1" dirty="0" err="1" smtClean="0"/>
              <a:t>at</a:t>
            </a:r>
            <a:r>
              <a:rPr lang="pt-BR" sz="2000" b="1" i="1" dirty="0" smtClean="0"/>
              <a:t> </a:t>
            </a:r>
            <a:r>
              <a:rPr lang="pt-BR" sz="2000" b="1" i="1" dirty="0" err="1" smtClean="0"/>
              <a:t>my</a:t>
            </a:r>
            <a:r>
              <a:rPr lang="pt-BR" sz="2000" b="1" i="1" dirty="0" smtClean="0"/>
              <a:t> </a:t>
            </a:r>
            <a:r>
              <a:rPr lang="pt-BR" sz="2000" b="1" i="1" dirty="0" err="1" smtClean="0"/>
              <a:t>place</a:t>
            </a:r>
            <a:r>
              <a:rPr lang="pt-BR" sz="2000" b="1" i="1" dirty="0" smtClean="0"/>
              <a:t>!</a:t>
            </a:r>
          </a:p>
          <a:p>
            <a:endParaRPr lang="pt-BR" sz="2000" b="1" i="1" dirty="0"/>
          </a:p>
          <a:p>
            <a:r>
              <a:rPr lang="pt-BR" sz="2000" b="1" i="1" dirty="0" smtClean="0"/>
              <a:t>        </a:t>
            </a:r>
            <a:r>
              <a:rPr lang="pt-BR" sz="2000" b="1" i="1" dirty="0" err="1" smtClean="0"/>
              <a:t>Cheers</a:t>
            </a:r>
            <a:r>
              <a:rPr lang="pt-BR" sz="2000" b="1" i="1" dirty="0" smtClean="0"/>
              <a:t> to Ross </a:t>
            </a:r>
            <a:r>
              <a:rPr lang="pt-BR" sz="2000" b="1" i="1" dirty="0" err="1" smtClean="0"/>
              <a:t>and</a:t>
            </a:r>
            <a:r>
              <a:rPr lang="pt-BR" sz="2000" b="1" i="1" dirty="0" smtClean="0"/>
              <a:t> </a:t>
            </a:r>
            <a:r>
              <a:rPr lang="pt-BR" sz="2000" b="1" i="1" dirty="0" err="1" smtClean="0"/>
              <a:t>Beate</a:t>
            </a:r>
            <a:r>
              <a:rPr lang="pt-BR" sz="2000" b="1" i="1" dirty="0" smtClean="0"/>
              <a:t>! </a:t>
            </a:r>
          </a:p>
          <a:p>
            <a:endParaRPr lang="pt-BR" sz="2000" b="1" i="1" dirty="0"/>
          </a:p>
          <a:p>
            <a:r>
              <a:rPr lang="pt-BR" sz="2000" b="1" i="1" dirty="0" smtClean="0"/>
              <a:t>     I </a:t>
            </a:r>
            <a:r>
              <a:rPr lang="pt-BR" sz="2000" b="1" i="1" dirty="0" err="1" smtClean="0"/>
              <a:t>wish</a:t>
            </a:r>
            <a:r>
              <a:rPr lang="pt-BR" sz="2000" b="1" i="1" dirty="0" smtClean="0"/>
              <a:t> I </a:t>
            </a:r>
            <a:r>
              <a:rPr lang="pt-BR" sz="2000" b="1" i="1" dirty="0" err="1" smtClean="0"/>
              <a:t>could</a:t>
            </a:r>
            <a:r>
              <a:rPr lang="pt-BR" sz="2000" b="1" i="1" dirty="0" smtClean="0"/>
              <a:t> </a:t>
            </a:r>
            <a:r>
              <a:rPr lang="pt-BR" sz="2000" b="1" i="1" dirty="0" err="1" smtClean="0"/>
              <a:t>be</a:t>
            </a:r>
            <a:r>
              <a:rPr lang="pt-BR" sz="2000" b="1" i="1" dirty="0" smtClean="0"/>
              <a:t> </a:t>
            </a:r>
            <a:r>
              <a:rPr lang="pt-BR" sz="2000" b="1" i="1" dirty="0" err="1" smtClean="0"/>
              <a:t>with</a:t>
            </a:r>
            <a:r>
              <a:rPr lang="pt-BR" sz="2000" b="1" i="1" dirty="0" smtClean="0"/>
              <a:t> </a:t>
            </a:r>
            <a:r>
              <a:rPr lang="pt-BR" sz="2000" b="1" i="1" dirty="0" err="1" smtClean="0"/>
              <a:t>you</a:t>
            </a:r>
            <a:r>
              <a:rPr lang="pt-BR" sz="2000" b="1" i="1" dirty="0" smtClean="0"/>
              <a:t> </a:t>
            </a:r>
            <a:r>
              <a:rPr lang="pt-BR" sz="2000" b="1" i="1" dirty="0" err="1" smtClean="0"/>
              <a:t>guys</a:t>
            </a:r>
            <a:r>
              <a:rPr lang="pt-BR" sz="2000" b="1" i="1" dirty="0" smtClean="0"/>
              <a:t>!</a:t>
            </a:r>
            <a:endParaRPr lang="pt-BR" sz="2000" b="1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14480" y="2071678"/>
            <a:ext cx="57663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More </a:t>
            </a:r>
            <a:r>
              <a:rPr lang="pt-BR" sz="2800" dirty="0" err="1" smtClean="0"/>
              <a:t>information</a:t>
            </a:r>
            <a:r>
              <a:rPr lang="pt-BR" sz="2800" dirty="0" smtClean="0"/>
              <a:t> </a:t>
            </a:r>
            <a:r>
              <a:rPr lang="pt-BR" sz="2800" dirty="0" err="1" smtClean="0"/>
              <a:t>about</a:t>
            </a:r>
            <a:r>
              <a:rPr lang="pt-BR" sz="2800" dirty="0" smtClean="0"/>
              <a:t> </a:t>
            </a:r>
            <a:r>
              <a:rPr lang="pt-BR" sz="2800" dirty="0" err="1" smtClean="0"/>
              <a:t>this</a:t>
            </a:r>
            <a:r>
              <a:rPr lang="pt-BR" sz="2800" dirty="0" smtClean="0"/>
              <a:t> </a:t>
            </a:r>
            <a:r>
              <a:rPr lang="pt-BR" sz="2800" dirty="0" err="1" smtClean="0"/>
              <a:t>study</a:t>
            </a:r>
            <a:r>
              <a:rPr lang="pt-BR" sz="2800" dirty="0" smtClean="0"/>
              <a:t>:</a:t>
            </a:r>
          </a:p>
          <a:p>
            <a:endParaRPr lang="pt-BR" sz="2800" dirty="0"/>
          </a:p>
          <a:p>
            <a:r>
              <a:rPr lang="pt-BR" sz="2800" dirty="0" smtClean="0"/>
              <a:t>         karen@ibmind.com.br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</TotalTime>
  <Words>162</Words>
  <Application>Microsoft Office PowerPoint</Application>
  <PresentationFormat>Apresentação na tela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Cívico</vt:lpstr>
      <vt:lpstr>ACT as a brief intervention:  1 verus 7 sessions to treat phobia of enclosed spaces</vt:lpstr>
      <vt:lpstr>Phobia enclosed spaces</vt:lpstr>
      <vt:lpstr>Our study: fear of MRI</vt:lpstr>
      <vt:lpstr>Randomized Controled Trial</vt:lpstr>
      <vt:lpstr>Results</vt:lpstr>
      <vt:lpstr>Thank you!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as a brief intervention:  1 verus 7 sessions to treat phobia of enclosed spaces</dc:title>
  <dc:creator>User</dc:creator>
  <cp:lastModifiedBy>Valued Acer Customer</cp:lastModifiedBy>
  <cp:revision>11</cp:revision>
  <dcterms:created xsi:type="dcterms:W3CDTF">2013-06-26T21:50:51Z</dcterms:created>
  <dcterms:modified xsi:type="dcterms:W3CDTF">2013-06-26T22:52:25Z</dcterms:modified>
</cp:coreProperties>
</file>